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9" r:id="rId5"/>
    <p:sldId id="268" r:id="rId6"/>
    <p:sldId id="271" r:id="rId7"/>
    <p:sldId id="272" r:id="rId8"/>
    <p:sldId id="273" r:id="rId9"/>
    <p:sldId id="27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38F7C-A05F-4C13-826D-2AED5317E20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927E687-1937-4B98-9BDB-28D2F3360D9F}">
      <dgm:prSet phldrT="[Text]"/>
      <dgm:spPr/>
      <dgm:t>
        <a:bodyPr/>
        <a:lstStyle/>
        <a:p>
          <a:r>
            <a:rPr lang="en-IE" dirty="0" smtClean="0"/>
            <a:t>Othello</a:t>
          </a:r>
          <a:endParaRPr lang="en-IE" dirty="0"/>
        </a:p>
      </dgm:t>
    </dgm:pt>
    <dgm:pt modelId="{B546390A-AF26-4D29-B83D-55EC718D5207}" type="parTrans" cxnId="{20749AE0-4A79-43B1-8EA9-079396CDCEB9}">
      <dgm:prSet/>
      <dgm:spPr/>
      <dgm:t>
        <a:bodyPr/>
        <a:lstStyle/>
        <a:p>
          <a:endParaRPr lang="en-IE"/>
        </a:p>
      </dgm:t>
    </dgm:pt>
    <dgm:pt modelId="{91DF47C8-15CF-4837-A2AD-5324F92D0E56}" type="sibTrans" cxnId="{20749AE0-4A79-43B1-8EA9-079396CDCEB9}">
      <dgm:prSet/>
      <dgm:spPr/>
      <dgm:t>
        <a:bodyPr/>
        <a:lstStyle/>
        <a:p>
          <a:endParaRPr lang="en-IE"/>
        </a:p>
      </dgm:t>
    </dgm:pt>
    <dgm:pt modelId="{A50BEB78-7A6D-43FE-8EAA-B0FD62F7FAE7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E" dirty="0" smtClean="0"/>
            <a:t>Dignity</a:t>
          </a:r>
          <a:endParaRPr lang="en-IE" dirty="0"/>
        </a:p>
      </dgm:t>
    </dgm:pt>
    <dgm:pt modelId="{84FDD8C8-D432-4094-8981-42A71C908BBA}" type="parTrans" cxnId="{A616D857-A999-487D-AF55-D5BBFB17801D}">
      <dgm:prSet/>
      <dgm:spPr/>
      <dgm:t>
        <a:bodyPr/>
        <a:lstStyle/>
        <a:p>
          <a:endParaRPr lang="en-IE"/>
        </a:p>
      </dgm:t>
    </dgm:pt>
    <dgm:pt modelId="{12299D7B-CAD4-4143-A24E-E8C115C26EAB}" type="sibTrans" cxnId="{A616D857-A999-487D-AF55-D5BBFB17801D}">
      <dgm:prSet/>
      <dgm:spPr/>
      <dgm:t>
        <a:bodyPr/>
        <a:lstStyle/>
        <a:p>
          <a:endParaRPr lang="en-IE"/>
        </a:p>
      </dgm:t>
    </dgm:pt>
    <dgm:pt modelId="{CDBBA236-6373-4189-9763-A6A6DDF70736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E" dirty="0" smtClean="0"/>
            <a:t>Pride</a:t>
          </a:r>
          <a:endParaRPr lang="en-IE" dirty="0"/>
        </a:p>
      </dgm:t>
    </dgm:pt>
    <dgm:pt modelId="{A930FC63-56F9-4E78-9200-E0C5520B336B}" type="parTrans" cxnId="{329C4E57-D860-4121-9A82-25E3DCE1E00B}">
      <dgm:prSet/>
      <dgm:spPr/>
      <dgm:t>
        <a:bodyPr/>
        <a:lstStyle/>
        <a:p>
          <a:endParaRPr lang="en-IE"/>
        </a:p>
      </dgm:t>
    </dgm:pt>
    <dgm:pt modelId="{3688E1A0-DD5B-4E31-8840-968E49B8A78A}" type="sibTrans" cxnId="{329C4E57-D860-4121-9A82-25E3DCE1E00B}">
      <dgm:prSet/>
      <dgm:spPr/>
      <dgm:t>
        <a:bodyPr/>
        <a:lstStyle/>
        <a:p>
          <a:endParaRPr lang="en-IE"/>
        </a:p>
      </dgm:t>
    </dgm:pt>
    <dgm:pt modelId="{7D9E9417-E1B4-428C-B22B-20463D839F2F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E" dirty="0" smtClean="0"/>
            <a:t>Add 2 words</a:t>
          </a:r>
          <a:endParaRPr lang="en-IE" dirty="0"/>
        </a:p>
      </dgm:t>
    </dgm:pt>
    <dgm:pt modelId="{62669668-2FBF-405D-B64A-141A1EE239E7}" type="parTrans" cxnId="{DC0AF354-D9BF-4FC9-87B2-A6AF745E530C}">
      <dgm:prSet/>
      <dgm:spPr/>
      <dgm:t>
        <a:bodyPr/>
        <a:lstStyle/>
        <a:p>
          <a:endParaRPr lang="en-IE"/>
        </a:p>
      </dgm:t>
    </dgm:pt>
    <dgm:pt modelId="{1B1BBB4B-7FC2-41AD-B727-D7A6BA429EA9}" type="sibTrans" cxnId="{DC0AF354-D9BF-4FC9-87B2-A6AF745E530C}">
      <dgm:prSet/>
      <dgm:spPr/>
      <dgm:t>
        <a:bodyPr/>
        <a:lstStyle/>
        <a:p>
          <a:endParaRPr lang="en-IE"/>
        </a:p>
      </dgm:t>
    </dgm:pt>
    <dgm:pt modelId="{14B6BC54-C4C7-4C5C-8DD5-AD9128FABA76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E" dirty="0" smtClean="0"/>
            <a:t>Add evidence </a:t>
          </a:r>
          <a:endParaRPr lang="en-IE" dirty="0"/>
        </a:p>
      </dgm:t>
    </dgm:pt>
    <dgm:pt modelId="{3E4CB34F-B7BA-4A5F-8D1B-3162CA467F9A}" type="parTrans" cxnId="{E42F9AB0-AB4B-4506-A425-74A01CE7E1C8}">
      <dgm:prSet/>
      <dgm:spPr/>
      <dgm:t>
        <a:bodyPr/>
        <a:lstStyle/>
        <a:p>
          <a:endParaRPr lang="en-IE"/>
        </a:p>
      </dgm:t>
    </dgm:pt>
    <dgm:pt modelId="{DB7FCC83-7DDF-41CE-B7A1-01B7971ED1DB}" type="sibTrans" cxnId="{E42F9AB0-AB4B-4506-A425-74A01CE7E1C8}">
      <dgm:prSet/>
      <dgm:spPr/>
      <dgm:t>
        <a:bodyPr/>
        <a:lstStyle/>
        <a:p>
          <a:endParaRPr lang="en-IE"/>
        </a:p>
      </dgm:t>
    </dgm:pt>
    <dgm:pt modelId="{09BA09A6-8CAF-4BE3-8763-6078EFB4C054}" type="pres">
      <dgm:prSet presAssocID="{60138F7C-A05F-4C13-826D-2AED5317E2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2296A138-B6A1-4138-AB8D-4F79BF83DF16}" type="pres">
      <dgm:prSet presAssocID="{9927E687-1937-4B98-9BDB-28D2F3360D9F}" presName="centerShape" presStyleLbl="node0" presStyleIdx="0" presStyleCnt="1"/>
      <dgm:spPr/>
      <dgm:t>
        <a:bodyPr/>
        <a:lstStyle/>
        <a:p>
          <a:endParaRPr lang="en-IE"/>
        </a:p>
      </dgm:t>
    </dgm:pt>
    <dgm:pt modelId="{AFC29F82-1181-4876-BFFA-6BD9A2666237}" type="pres">
      <dgm:prSet presAssocID="{84FDD8C8-D432-4094-8981-42A71C908BBA}" presName="Name9" presStyleLbl="parChTrans1D2" presStyleIdx="0" presStyleCnt="4"/>
      <dgm:spPr/>
      <dgm:t>
        <a:bodyPr/>
        <a:lstStyle/>
        <a:p>
          <a:endParaRPr lang="en-IE"/>
        </a:p>
      </dgm:t>
    </dgm:pt>
    <dgm:pt modelId="{E33DA42A-7F9B-447E-B2DA-1880F93569F1}" type="pres">
      <dgm:prSet presAssocID="{84FDD8C8-D432-4094-8981-42A71C908BBA}" presName="connTx" presStyleLbl="parChTrans1D2" presStyleIdx="0" presStyleCnt="4"/>
      <dgm:spPr/>
      <dgm:t>
        <a:bodyPr/>
        <a:lstStyle/>
        <a:p>
          <a:endParaRPr lang="en-IE"/>
        </a:p>
      </dgm:t>
    </dgm:pt>
    <dgm:pt modelId="{85E63690-8B64-4E7C-8250-DFD1F6ED9C4B}" type="pres">
      <dgm:prSet presAssocID="{A50BEB78-7A6D-43FE-8EAA-B0FD62F7FA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C646415-7A67-4675-B069-771A48C7043E}" type="pres">
      <dgm:prSet presAssocID="{A930FC63-56F9-4E78-9200-E0C5520B336B}" presName="Name9" presStyleLbl="parChTrans1D2" presStyleIdx="1" presStyleCnt="4"/>
      <dgm:spPr/>
      <dgm:t>
        <a:bodyPr/>
        <a:lstStyle/>
        <a:p>
          <a:endParaRPr lang="en-IE"/>
        </a:p>
      </dgm:t>
    </dgm:pt>
    <dgm:pt modelId="{A9174FAD-39B0-4FB7-AECA-6EA444204111}" type="pres">
      <dgm:prSet presAssocID="{A930FC63-56F9-4E78-9200-E0C5520B336B}" presName="connTx" presStyleLbl="parChTrans1D2" presStyleIdx="1" presStyleCnt="4"/>
      <dgm:spPr/>
      <dgm:t>
        <a:bodyPr/>
        <a:lstStyle/>
        <a:p>
          <a:endParaRPr lang="en-IE"/>
        </a:p>
      </dgm:t>
    </dgm:pt>
    <dgm:pt modelId="{251BDD3F-104D-481C-B3B3-263B04005E4C}" type="pres">
      <dgm:prSet presAssocID="{CDBBA236-6373-4189-9763-A6A6DDF7073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5207061-2709-448E-9938-C7117FD29C69}" type="pres">
      <dgm:prSet presAssocID="{62669668-2FBF-405D-B64A-141A1EE239E7}" presName="Name9" presStyleLbl="parChTrans1D2" presStyleIdx="2" presStyleCnt="4"/>
      <dgm:spPr/>
      <dgm:t>
        <a:bodyPr/>
        <a:lstStyle/>
        <a:p>
          <a:endParaRPr lang="en-IE"/>
        </a:p>
      </dgm:t>
    </dgm:pt>
    <dgm:pt modelId="{78E79F5F-22DD-49B2-ADCC-B8C230A3EF00}" type="pres">
      <dgm:prSet presAssocID="{62669668-2FBF-405D-B64A-141A1EE239E7}" presName="connTx" presStyleLbl="parChTrans1D2" presStyleIdx="2" presStyleCnt="4"/>
      <dgm:spPr/>
      <dgm:t>
        <a:bodyPr/>
        <a:lstStyle/>
        <a:p>
          <a:endParaRPr lang="en-IE"/>
        </a:p>
      </dgm:t>
    </dgm:pt>
    <dgm:pt modelId="{B98DD0BA-9F5B-450D-AE22-9566EE652E23}" type="pres">
      <dgm:prSet presAssocID="{7D9E9417-E1B4-428C-B22B-20463D839F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72443DF-3933-4338-A344-75B0088180D7}" type="pres">
      <dgm:prSet presAssocID="{3E4CB34F-B7BA-4A5F-8D1B-3162CA467F9A}" presName="Name9" presStyleLbl="parChTrans1D2" presStyleIdx="3" presStyleCnt="4"/>
      <dgm:spPr/>
      <dgm:t>
        <a:bodyPr/>
        <a:lstStyle/>
        <a:p>
          <a:endParaRPr lang="en-IE"/>
        </a:p>
      </dgm:t>
    </dgm:pt>
    <dgm:pt modelId="{D7967259-EF4D-41F5-86C9-117D65721595}" type="pres">
      <dgm:prSet presAssocID="{3E4CB34F-B7BA-4A5F-8D1B-3162CA467F9A}" presName="connTx" presStyleLbl="parChTrans1D2" presStyleIdx="3" presStyleCnt="4"/>
      <dgm:spPr/>
      <dgm:t>
        <a:bodyPr/>
        <a:lstStyle/>
        <a:p>
          <a:endParaRPr lang="en-IE"/>
        </a:p>
      </dgm:t>
    </dgm:pt>
    <dgm:pt modelId="{5CF72EB7-E1D3-4949-B6DA-A27158974858}" type="pres">
      <dgm:prSet presAssocID="{14B6BC54-C4C7-4C5C-8DD5-AD9128FABA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64EC0C61-6B84-41E1-B5D4-FD064F16A1D7}" type="presOf" srcId="{7D9E9417-E1B4-428C-B22B-20463D839F2F}" destId="{B98DD0BA-9F5B-450D-AE22-9566EE652E23}" srcOrd="0" destOrd="0" presId="urn:microsoft.com/office/officeart/2005/8/layout/radial1"/>
    <dgm:cxn modelId="{329C4E57-D860-4121-9A82-25E3DCE1E00B}" srcId="{9927E687-1937-4B98-9BDB-28D2F3360D9F}" destId="{CDBBA236-6373-4189-9763-A6A6DDF70736}" srcOrd="1" destOrd="0" parTransId="{A930FC63-56F9-4E78-9200-E0C5520B336B}" sibTransId="{3688E1A0-DD5B-4E31-8840-968E49B8A78A}"/>
    <dgm:cxn modelId="{080DCABD-EF66-44B6-9C44-3FC105D84680}" type="presOf" srcId="{A930FC63-56F9-4E78-9200-E0C5520B336B}" destId="{DC646415-7A67-4675-B069-771A48C7043E}" srcOrd="0" destOrd="0" presId="urn:microsoft.com/office/officeart/2005/8/layout/radial1"/>
    <dgm:cxn modelId="{679E7FD0-6727-4473-B399-8C9E794EAB64}" type="presOf" srcId="{62669668-2FBF-405D-B64A-141A1EE239E7}" destId="{78E79F5F-22DD-49B2-ADCC-B8C230A3EF00}" srcOrd="1" destOrd="0" presId="urn:microsoft.com/office/officeart/2005/8/layout/radial1"/>
    <dgm:cxn modelId="{84785CD2-03F8-42CD-9BCA-A4445634CE48}" type="presOf" srcId="{60138F7C-A05F-4C13-826D-2AED5317E20B}" destId="{09BA09A6-8CAF-4BE3-8763-6078EFB4C054}" srcOrd="0" destOrd="0" presId="urn:microsoft.com/office/officeart/2005/8/layout/radial1"/>
    <dgm:cxn modelId="{20749AE0-4A79-43B1-8EA9-079396CDCEB9}" srcId="{60138F7C-A05F-4C13-826D-2AED5317E20B}" destId="{9927E687-1937-4B98-9BDB-28D2F3360D9F}" srcOrd="0" destOrd="0" parTransId="{B546390A-AF26-4D29-B83D-55EC718D5207}" sibTransId="{91DF47C8-15CF-4837-A2AD-5324F92D0E56}"/>
    <dgm:cxn modelId="{491044EB-881D-4102-965B-FB5FC49EF78D}" type="presOf" srcId="{62669668-2FBF-405D-B64A-141A1EE239E7}" destId="{65207061-2709-448E-9938-C7117FD29C69}" srcOrd="0" destOrd="0" presId="urn:microsoft.com/office/officeart/2005/8/layout/radial1"/>
    <dgm:cxn modelId="{A616D857-A999-487D-AF55-D5BBFB17801D}" srcId="{9927E687-1937-4B98-9BDB-28D2F3360D9F}" destId="{A50BEB78-7A6D-43FE-8EAA-B0FD62F7FAE7}" srcOrd="0" destOrd="0" parTransId="{84FDD8C8-D432-4094-8981-42A71C908BBA}" sibTransId="{12299D7B-CAD4-4143-A24E-E8C115C26EAB}"/>
    <dgm:cxn modelId="{485787C6-CCA8-4B88-8C2D-06DC6E4666F3}" type="presOf" srcId="{3E4CB34F-B7BA-4A5F-8D1B-3162CA467F9A}" destId="{D7967259-EF4D-41F5-86C9-117D65721595}" srcOrd="1" destOrd="0" presId="urn:microsoft.com/office/officeart/2005/8/layout/radial1"/>
    <dgm:cxn modelId="{09EA7445-F385-4FA1-9DAD-067F1C70CB2A}" type="presOf" srcId="{A930FC63-56F9-4E78-9200-E0C5520B336B}" destId="{A9174FAD-39B0-4FB7-AECA-6EA444204111}" srcOrd="1" destOrd="0" presId="urn:microsoft.com/office/officeart/2005/8/layout/radial1"/>
    <dgm:cxn modelId="{3DA2DF2C-BCF3-4C28-9BA3-D625F82FBA4C}" type="presOf" srcId="{84FDD8C8-D432-4094-8981-42A71C908BBA}" destId="{AFC29F82-1181-4876-BFFA-6BD9A2666237}" srcOrd="0" destOrd="0" presId="urn:microsoft.com/office/officeart/2005/8/layout/radial1"/>
    <dgm:cxn modelId="{E1E6CB44-9F26-46F7-9E29-6482A2E5CA50}" type="presOf" srcId="{9927E687-1937-4B98-9BDB-28D2F3360D9F}" destId="{2296A138-B6A1-4138-AB8D-4F79BF83DF16}" srcOrd="0" destOrd="0" presId="urn:microsoft.com/office/officeart/2005/8/layout/radial1"/>
    <dgm:cxn modelId="{C2DF9AE3-8650-49F3-B551-034EF33F5DFB}" type="presOf" srcId="{CDBBA236-6373-4189-9763-A6A6DDF70736}" destId="{251BDD3F-104D-481C-B3B3-263B04005E4C}" srcOrd="0" destOrd="0" presId="urn:microsoft.com/office/officeart/2005/8/layout/radial1"/>
    <dgm:cxn modelId="{DC0AF354-D9BF-4FC9-87B2-A6AF745E530C}" srcId="{9927E687-1937-4B98-9BDB-28D2F3360D9F}" destId="{7D9E9417-E1B4-428C-B22B-20463D839F2F}" srcOrd="2" destOrd="0" parTransId="{62669668-2FBF-405D-B64A-141A1EE239E7}" sibTransId="{1B1BBB4B-7FC2-41AD-B727-D7A6BA429EA9}"/>
    <dgm:cxn modelId="{FAC6C0E3-DAB4-495E-AAC4-2B6A2492A7E0}" type="presOf" srcId="{14B6BC54-C4C7-4C5C-8DD5-AD9128FABA76}" destId="{5CF72EB7-E1D3-4949-B6DA-A27158974858}" srcOrd="0" destOrd="0" presId="urn:microsoft.com/office/officeart/2005/8/layout/radial1"/>
    <dgm:cxn modelId="{D67AC256-42BF-4798-B76D-FE5C3AEE0355}" type="presOf" srcId="{3E4CB34F-B7BA-4A5F-8D1B-3162CA467F9A}" destId="{F72443DF-3933-4338-A344-75B0088180D7}" srcOrd="0" destOrd="0" presId="urn:microsoft.com/office/officeart/2005/8/layout/radial1"/>
    <dgm:cxn modelId="{3B0FAA7D-7D95-447A-B8ED-AE7EC2DD5106}" type="presOf" srcId="{A50BEB78-7A6D-43FE-8EAA-B0FD62F7FAE7}" destId="{85E63690-8B64-4E7C-8250-DFD1F6ED9C4B}" srcOrd="0" destOrd="0" presId="urn:microsoft.com/office/officeart/2005/8/layout/radial1"/>
    <dgm:cxn modelId="{E42F9AB0-AB4B-4506-A425-74A01CE7E1C8}" srcId="{9927E687-1937-4B98-9BDB-28D2F3360D9F}" destId="{14B6BC54-C4C7-4C5C-8DD5-AD9128FABA76}" srcOrd="3" destOrd="0" parTransId="{3E4CB34F-B7BA-4A5F-8D1B-3162CA467F9A}" sibTransId="{DB7FCC83-7DDF-41CE-B7A1-01B7971ED1DB}"/>
    <dgm:cxn modelId="{66F87A22-DEAF-42C1-8EED-9270D9ED052F}" type="presOf" srcId="{84FDD8C8-D432-4094-8981-42A71C908BBA}" destId="{E33DA42A-7F9B-447E-B2DA-1880F93569F1}" srcOrd="1" destOrd="0" presId="urn:microsoft.com/office/officeart/2005/8/layout/radial1"/>
    <dgm:cxn modelId="{03D3C841-DF62-46D7-A872-A72D6719231D}" type="presParOf" srcId="{09BA09A6-8CAF-4BE3-8763-6078EFB4C054}" destId="{2296A138-B6A1-4138-AB8D-4F79BF83DF16}" srcOrd="0" destOrd="0" presId="urn:microsoft.com/office/officeart/2005/8/layout/radial1"/>
    <dgm:cxn modelId="{BD7D4679-26C9-4D90-920C-447206E57470}" type="presParOf" srcId="{09BA09A6-8CAF-4BE3-8763-6078EFB4C054}" destId="{AFC29F82-1181-4876-BFFA-6BD9A2666237}" srcOrd="1" destOrd="0" presId="urn:microsoft.com/office/officeart/2005/8/layout/radial1"/>
    <dgm:cxn modelId="{5AEA3B17-F66B-4753-97AE-033AA23477C2}" type="presParOf" srcId="{AFC29F82-1181-4876-BFFA-6BD9A2666237}" destId="{E33DA42A-7F9B-447E-B2DA-1880F93569F1}" srcOrd="0" destOrd="0" presId="urn:microsoft.com/office/officeart/2005/8/layout/radial1"/>
    <dgm:cxn modelId="{36F16E71-880A-45B0-84AD-27DA517E87FC}" type="presParOf" srcId="{09BA09A6-8CAF-4BE3-8763-6078EFB4C054}" destId="{85E63690-8B64-4E7C-8250-DFD1F6ED9C4B}" srcOrd="2" destOrd="0" presId="urn:microsoft.com/office/officeart/2005/8/layout/radial1"/>
    <dgm:cxn modelId="{D642F7C7-A6A0-4DCA-9FAF-CDBC67A37E25}" type="presParOf" srcId="{09BA09A6-8CAF-4BE3-8763-6078EFB4C054}" destId="{DC646415-7A67-4675-B069-771A48C7043E}" srcOrd="3" destOrd="0" presId="urn:microsoft.com/office/officeart/2005/8/layout/radial1"/>
    <dgm:cxn modelId="{4D9BF16B-9267-4754-91A0-78DD3912FDAA}" type="presParOf" srcId="{DC646415-7A67-4675-B069-771A48C7043E}" destId="{A9174FAD-39B0-4FB7-AECA-6EA444204111}" srcOrd="0" destOrd="0" presId="urn:microsoft.com/office/officeart/2005/8/layout/radial1"/>
    <dgm:cxn modelId="{3C68BDA6-4962-440C-B064-CCB2F266706F}" type="presParOf" srcId="{09BA09A6-8CAF-4BE3-8763-6078EFB4C054}" destId="{251BDD3F-104D-481C-B3B3-263B04005E4C}" srcOrd="4" destOrd="0" presId="urn:microsoft.com/office/officeart/2005/8/layout/radial1"/>
    <dgm:cxn modelId="{D96E64E4-685D-4877-AE47-249DA3A75E12}" type="presParOf" srcId="{09BA09A6-8CAF-4BE3-8763-6078EFB4C054}" destId="{65207061-2709-448E-9938-C7117FD29C69}" srcOrd="5" destOrd="0" presId="urn:microsoft.com/office/officeart/2005/8/layout/radial1"/>
    <dgm:cxn modelId="{9C8B97E3-83BB-455A-851A-B543CABB4841}" type="presParOf" srcId="{65207061-2709-448E-9938-C7117FD29C69}" destId="{78E79F5F-22DD-49B2-ADCC-B8C230A3EF00}" srcOrd="0" destOrd="0" presId="urn:microsoft.com/office/officeart/2005/8/layout/radial1"/>
    <dgm:cxn modelId="{2D2E8C85-211D-4206-9D2C-289276052A43}" type="presParOf" srcId="{09BA09A6-8CAF-4BE3-8763-6078EFB4C054}" destId="{B98DD0BA-9F5B-450D-AE22-9566EE652E23}" srcOrd="6" destOrd="0" presId="urn:microsoft.com/office/officeart/2005/8/layout/radial1"/>
    <dgm:cxn modelId="{76404353-0285-4B51-8AC6-2521BC3A5815}" type="presParOf" srcId="{09BA09A6-8CAF-4BE3-8763-6078EFB4C054}" destId="{F72443DF-3933-4338-A344-75B0088180D7}" srcOrd="7" destOrd="0" presId="urn:microsoft.com/office/officeart/2005/8/layout/radial1"/>
    <dgm:cxn modelId="{F3326A67-7A27-48B8-A6C5-DE5E6F8A97FF}" type="presParOf" srcId="{F72443DF-3933-4338-A344-75B0088180D7}" destId="{D7967259-EF4D-41F5-86C9-117D65721595}" srcOrd="0" destOrd="0" presId="urn:microsoft.com/office/officeart/2005/8/layout/radial1"/>
    <dgm:cxn modelId="{1DE1FDBB-2981-4EC4-9981-2368B1E22316}" type="presParOf" srcId="{09BA09A6-8CAF-4BE3-8763-6078EFB4C054}" destId="{5CF72EB7-E1D3-4949-B6DA-A27158974858}" srcOrd="8" destOrd="0" presId="urn:microsoft.com/office/officeart/2005/8/layout/radial1"/>
  </dgm:cxnLst>
  <dgm:bg>
    <a:effectLst>
      <a:outerShdw blurRad="50800" dist="50800" dir="5400000" algn="ctr" rotWithShape="0">
        <a:srgbClr val="FFFF00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6A138-B6A1-4138-AB8D-4F79BF83DF16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400" kern="1200" dirty="0" smtClean="0"/>
            <a:t>Othello</a:t>
          </a:r>
          <a:endParaRPr lang="en-IE" sz="3400" kern="1200" dirty="0"/>
        </a:p>
      </dsp:txBody>
      <dsp:txXfrm>
        <a:off x="3899533" y="2756533"/>
        <a:ext cx="1344933" cy="1344933"/>
      </dsp:txXfrm>
    </dsp:sp>
    <dsp:sp modelId="{AFC29F82-1181-4876-BFFA-6BD9A2666237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4557688" y="2177450"/>
        <a:ext cx="28622" cy="28622"/>
      </dsp:txXfrm>
    </dsp:sp>
    <dsp:sp modelId="{85E63690-8B64-4E7C-8250-DFD1F6ED9C4B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Dignity</a:t>
          </a:r>
          <a:endParaRPr lang="en-IE" sz="2800" kern="1200" dirty="0"/>
        </a:p>
      </dsp:txBody>
      <dsp:txXfrm>
        <a:off x="3899533" y="282057"/>
        <a:ext cx="1344933" cy="1344933"/>
      </dsp:txXfrm>
    </dsp:sp>
    <dsp:sp modelId="{DC646415-7A67-4675-B069-771A48C7043E}">
      <dsp:nvSpPr>
        <dsp:cNvPr id="0" name=""/>
        <dsp:cNvSpPr/>
      </dsp:nvSpPr>
      <dsp:spPr>
        <a:xfrm>
          <a:off x="5523011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5794926" y="3414688"/>
        <a:ext cx="28622" cy="28622"/>
      </dsp:txXfrm>
    </dsp:sp>
    <dsp:sp modelId="{251BDD3F-104D-481C-B3B3-263B04005E4C}">
      <dsp:nvSpPr>
        <dsp:cNvPr id="0" name=""/>
        <dsp:cNvSpPr/>
      </dsp:nvSpPr>
      <dsp:spPr>
        <a:xfrm>
          <a:off x="6095464" y="2477988"/>
          <a:ext cx="1902023" cy="1902023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Pride</a:t>
          </a:r>
          <a:endParaRPr lang="en-IE" sz="2800" kern="1200" dirty="0"/>
        </a:p>
      </dsp:txBody>
      <dsp:txXfrm>
        <a:off x="6374009" y="2756533"/>
        <a:ext cx="1344933" cy="1344933"/>
      </dsp:txXfrm>
    </dsp:sp>
    <dsp:sp modelId="{65207061-2709-448E-9938-C7117FD29C69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4557688" y="4651926"/>
        <a:ext cx="28622" cy="28622"/>
      </dsp:txXfrm>
    </dsp:sp>
    <dsp:sp modelId="{B98DD0BA-9F5B-450D-AE22-9566EE652E23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Add 2 words</a:t>
          </a:r>
          <a:endParaRPr lang="en-IE" sz="2800" kern="1200" dirty="0"/>
        </a:p>
      </dsp:txBody>
      <dsp:txXfrm>
        <a:off x="3899533" y="5231009"/>
        <a:ext cx="1344933" cy="1344933"/>
      </dsp:txXfrm>
    </dsp:sp>
    <dsp:sp modelId="{F72443DF-3933-4338-A344-75B0088180D7}">
      <dsp:nvSpPr>
        <dsp:cNvPr id="0" name=""/>
        <dsp:cNvSpPr/>
      </dsp:nvSpPr>
      <dsp:spPr>
        <a:xfrm rot="10800000">
          <a:off x="3048535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 rot="10800000">
        <a:off x="3320450" y="3414688"/>
        <a:ext cx="28622" cy="28622"/>
      </dsp:txXfrm>
    </dsp:sp>
    <dsp:sp modelId="{5CF72EB7-E1D3-4949-B6DA-A27158974858}">
      <dsp:nvSpPr>
        <dsp:cNvPr id="0" name=""/>
        <dsp:cNvSpPr/>
      </dsp:nvSpPr>
      <dsp:spPr>
        <a:xfrm>
          <a:off x="1146512" y="2477988"/>
          <a:ext cx="1902023" cy="1902023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Add evidence </a:t>
          </a:r>
          <a:endParaRPr lang="en-IE" sz="2800" kern="1200" dirty="0"/>
        </a:p>
      </dsp:txBody>
      <dsp:txXfrm>
        <a:off x="1425057" y="2756533"/>
        <a:ext cx="1344933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3965-B9F7-478D-B8B7-AA30FC39192B}" type="datetimeFigureOut">
              <a:rPr lang="en-IE" smtClean="0"/>
              <a:pPr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91E09-870E-408F-BFFE-354427C8904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IE" sz="3800" dirty="0" smtClean="0">
                <a:latin typeface="Arial" pitchFamily="34" charset="0"/>
                <a:cs typeface="Arial" pitchFamily="34" charset="0"/>
              </a:rPr>
              <a:t>Title:  </a:t>
            </a:r>
            <a:r>
              <a:rPr lang="en-IE" sz="3800" i="1" dirty="0" smtClean="0">
                <a:latin typeface="Arial" pitchFamily="34" charset="0"/>
                <a:cs typeface="Arial" pitchFamily="34" charset="0"/>
              </a:rPr>
              <a:t>Othello</a:t>
            </a:r>
            <a:r>
              <a:rPr lang="en-IE" sz="3800" dirty="0" smtClean="0">
                <a:latin typeface="Arial" pitchFamily="34" charset="0"/>
                <a:cs typeface="Arial" pitchFamily="34" charset="0"/>
              </a:rPr>
              <a:t>: Act 1 Sc 2</a:t>
            </a:r>
            <a:br>
              <a:rPr lang="en-IE" sz="3800" dirty="0" smtClean="0">
                <a:latin typeface="Arial" pitchFamily="34" charset="0"/>
                <a:cs typeface="Arial" pitchFamily="34" charset="0"/>
              </a:rPr>
            </a:br>
            <a:r>
              <a:rPr lang="en-IE" sz="3800" dirty="0" smtClean="0">
                <a:latin typeface="Arial" pitchFamily="34" charset="0"/>
                <a:cs typeface="Arial" pitchFamily="34" charset="0"/>
              </a:rPr>
              <a:t>L.O: To identify changing character traits</a:t>
            </a:r>
            <a:endParaRPr lang="en-IE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3491880" cy="5517232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schemeClr val="tx1"/>
                </a:solidFill>
                <a:latin typeface="Comic Sans MS" pitchFamily="66" charset="0"/>
              </a:rPr>
              <a:t>Starter</a:t>
            </a:r>
            <a:r>
              <a:rPr lang="en-IE" dirty="0" smtClean="0">
                <a:latin typeface="Comic Sans MS" pitchFamily="66" charset="0"/>
              </a:rPr>
              <a:t>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dirty="0" smtClean="0">
                <a:solidFill>
                  <a:schemeClr val="tx1"/>
                </a:solidFill>
                <a:latin typeface="Comic Sans MS" pitchFamily="66" charset="0"/>
              </a:rPr>
              <a:t>What is the name given to this famous character?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dirty="0" smtClean="0">
                <a:solidFill>
                  <a:schemeClr val="tx1"/>
                </a:solidFill>
                <a:latin typeface="Comic Sans MS" pitchFamily="66" charset="0"/>
              </a:rPr>
              <a:t>What traits would you associate with him? </a:t>
            </a:r>
          </a:p>
          <a:p>
            <a:pPr algn="l"/>
            <a:endParaRPr lang="en-IE" sz="33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314" name="Picture 2" descr="http://evolveent.files.wordpress.com/2010/12/the-dark-knight-rises-two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1340768"/>
            <a:ext cx="59055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E" dirty="0" smtClean="0"/>
              <a:t>Homework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Give your impression of </a:t>
            </a:r>
            <a:r>
              <a:rPr lang="en-IE" dirty="0" err="1" smtClean="0"/>
              <a:t>Brabantio’s</a:t>
            </a:r>
            <a:r>
              <a:rPr lang="en-IE" dirty="0" smtClean="0"/>
              <a:t> attitudes as the emerge in this scene.  Can you find anything to say in favour of </a:t>
            </a:r>
            <a:r>
              <a:rPr lang="en-IE" dirty="0" err="1" smtClean="0"/>
              <a:t>Brabantio</a:t>
            </a:r>
            <a:r>
              <a:rPr lang="en-IE" dirty="0" smtClean="0"/>
              <a:t>?</a:t>
            </a:r>
          </a:p>
          <a:p>
            <a:r>
              <a:rPr lang="en-IE" dirty="0" smtClean="0"/>
              <a:t>(10 sentences+)</a:t>
            </a:r>
          </a:p>
          <a:p>
            <a:r>
              <a:rPr lang="en-IE" dirty="0" smtClean="0"/>
              <a:t>Feel free to compare/contrast your impressions between scene one and two. 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ctiv8theatre.co.uk/putonaproduction/curtain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919" y="1124744"/>
            <a:ext cx="9244919" cy="57332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en-IE" dirty="0" smtClean="0"/>
              <a:t>Let’s Read!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3816424" cy="4680520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4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err="1" smtClean="0">
                <a:solidFill>
                  <a:schemeClr val="bg1"/>
                </a:solidFill>
              </a:rPr>
              <a:t>Iago</a:t>
            </a:r>
            <a:endParaRPr lang="en-IE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dirty="0" smtClean="0">
                <a:solidFill>
                  <a:schemeClr val="bg1"/>
                </a:solidFill>
              </a:rPr>
              <a:t>Othello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err="1" smtClean="0">
                <a:solidFill>
                  <a:schemeClr val="bg1"/>
                </a:solidFill>
              </a:rPr>
              <a:t>Cassio</a:t>
            </a:r>
            <a:endParaRPr lang="en-IE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dirty="0" err="1" smtClean="0">
                <a:solidFill>
                  <a:schemeClr val="bg1"/>
                </a:solidFill>
              </a:rPr>
              <a:t>Brabantio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12290" name="Picture 2" descr="http://www.ossoryyouth.com/lotus/files/images/volunte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861048"/>
            <a:ext cx="3513376" cy="27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IE" sz="3800" dirty="0" smtClean="0">
                <a:solidFill>
                  <a:schemeClr val="bg1"/>
                </a:solidFill>
                <a:latin typeface="Comic Sans MS" pitchFamily="66" charset="0"/>
              </a:rPr>
              <a:t>Key points: Expand – in notes copy</a:t>
            </a:r>
            <a:endParaRPr lang="en-IE" sz="3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err="1" smtClean="0">
                <a:latin typeface="Comic Sans MS" pitchFamily="66" charset="0"/>
              </a:rPr>
              <a:t>Iago</a:t>
            </a:r>
            <a:r>
              <a:rPr lang="en-IE" dirty="0" smtClean="0">
                <a:latin typeface="Comic Sans MS" pitchFamily="66" charset="0"/>
              </a:rPr>
              <a:t> and Othello speak (lines 1-28)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>
                <a:latin typeface="Comic Sans MS" pitchFamily="66" charset="0"/>
              </a:rPr>
              <a:t>Trouble in Cyprus (lines 29-54)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err="1" smtClean="0">
                <a:latin typeface="Comic Sans MS" pitchFamily="66" charset="0"/>
              </a:rPr>
              <a:t>Brabantio</a:t>
            </a:r>
            <a:r>
              <a:rPr lang="en-IE" dirty="0" smtClean="0">
                <a:latin typeface="Comic Sans MS" pitchFamily="66" charset="0"/>
              </a:rPr>
              <a:t> confronts Othello (lines 55-61)</a:t>
            </a:r>
          </a:p>
          <a:p>
            <a:pPr marL="914400" lvl="1" indent="-514350"/>
            <a:r>
              <a:rPr lang="en-IE" dirty="0" smtClean="0">
                <a:latin typeface="Comic Sans MS" pitchFamily="66" charset="0"/>
              </a:rPr>
              <a:t>Do you think that </a:t>
            </a:r>
            <a:r>
              <a:rPr lang="en-IE" dirty="0" err="1" smtClean="0">
                <a:latin typeface="Comic Sans MS" pitchFamily="66" charset="0"/>
              </a:rPr>
              <a:t>Brabantio’s</a:t>
            </a:r>
            <a:r>
              <a:rPr lang="en-IE" dirty="0" smtClean="0">
                <a:latin typeface="Comic Sans MS" pitchFamily="66" charset="0"/>
              </a:rPr>
              <a:t> anger is justified and his speech reasonable given the way his daughter has just behaved?</a:t>
            </a:r>
          </a:p>
          <a:p>
            <a:pPr marL="914400" lvl="1" indent="-514350"/>
            <a:endParaRPr lang="en-IE" dirty="0" smtClean="0">
              <a:latin typeface="Comic Sans MS" pitchFamily="66" charset="0"/>
            </a:endParaRPr>
          </a:p>
          <a:p>
            <a:pPr marL="914400" lvl="1" indent="-514350">
              <a:buNone/>
            </a:pPr>
            <a:endParaRPr lang="en-IE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fc08.deviantart.net/fs71/i/2010/197/a/e/Harvey_Two_Face_by_Cameron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5508104" cy="6322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8064" y="188640"/>
            <a:ext cx="3995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Activity: </a:t>
            </a:r>
          </a:p>
          <a:p>
            <a:r>
              <a:rPr lang="en-I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Character Analysis </a:t>
            </a:r>
          </a:p>
          <a:p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In your soft copy</a:t>
            </a:r>
          </a:p>
          <a:p>
            <a:endParaRPr lang="en-IE" sz="28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E" sz="2800" dirty="0" smtClean="0">
                <a:latin typeface="Comic Sans MS" pitchFamily="66" charset="0"/>
              </a:rPr>
              <a:t>Draw an outline of a face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800" dirty="0" smtClean="0">
                <a:latin typeface="Comic Sans MS" pitchFamily="66" charset="0"/>
              </a:rPr>
              <a:t>Split it in two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800" dirty="0" err="1" smtClean="0">
                <a:latin typeface="Comic Sans MS" pitchFamily="66" charset="0"/>
              </a:rPr>
              <a:t>Lable</a:t>
            </a:r>
            <a:r>
              <a:rPr lang="en-IE" sz="2800" dirty="0" smtClean="0">
                <a:latin typeface="Comic Sans MS" pitchFamily="66" charset="0"/>
              </a:rPr>
              <a:t> it ‘</a:t>
            </a:r>
            <a:r>
              <a:rPr lang="en-IE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Iago</a:t>
            </a:r>
            <a:r>
              <a:rPr lang="en-IE" sz="2800" dirty="0" smtClean="0">
                <a:latin typeface="Comic Sans MS" pitchFamily="66" charset="0"/>
              </a:rPr>
              <a:t>’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800" dirty="0" smtClean="0">
                <a:latin typeface="Comic Sans MS" pitchFamily="66" charset="0"/>
              </a:rPr>
              <a:t>On one side write the </a:t>
            </a:r>
            <a:r>
              <a:rPr lang="en-IE" sz="2800" b="1" dirty="0" smtClean="0">
                <a:latin typeface="Comic Sans MS" pitchFamily="66" charset="0"/>
              </a:rPr>
              <a:t>traits</a:t>
            </a:r>
            <a:r>
              <a:rPr lang="en-IE" sz="2800" dirty="0" smtClean="0">
                <a:latin typeface="Comic Sans MS" pitchFamily="66" charset="0"/>
              </a:rPr>
              <a:t> you associate with </a:t>
            </a:r>
            <a:r>
              <a:rPr lang="en-IE" sz="2800" dirty="0" err="1" smtClean="0">
                <a:latin typeface="Comic Sans MS" pitchFamily="66" charset="0"/>
              </a:rPr>
              <a:t>Iago</a:t>
            </a:r>
            <a:r>
              <a:rPr lang="en-IE" sz="2800" dirty="0" smtClean="0">
                <a:latin typeface="Comic Sans MS" pitchFamily="66" charset="0"/>
              </a:rPr>
              <a:t> in </a:t>
            </a:r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Act 1 Sc 1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800" dirty="0" smtClean="0">
                <a:latin typeface="Comic Sans MS" pitchFamily="66" charset="0"/>
              </a:rPr>
              <a:t>On the other side label it Ac 1 </a:t>
            </a:r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 2</a:t>
            </a:r>
            <a:endParaRPr lang="en-I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IE" dirty="0" smtClean="0">
                <a:latin typeface="Comic Sans MS" pitchFamily="66" charset="0"/>
              </a:rPr>
              <a:t>Homework – in notes copy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>
                <a:latin typeface="Comic Sans MS" pitchFamily="66" charset="0"/>
              </a:rPr>
              <a:t>How does the </a:t>
            </a:r>
            <a:r>
              <a:rPr lang="en-IE" dirty="0" smtClean="0">
                <a:latin typeface="Comic Sans MS" pitchFamily="66" charset="0"/>
              </a:rPr>
              <a:t>Othello </a:t>
            </a:r>
            <a:r>
              <a:rPr lang="en-IE" dirty="0" smtClean="0">
                <a:latin typeface="Comic Sans MS" pitchFamily="66" charset="0"/>
              </a:rPr>
              <a:t>we meet in this scene differ from the Othello described by </a:t>
            </a:r>
            <a:r>
              <a:rPr lang="en-IE" dirty="0" err="1" smtClean="0">
                <a:latin typeface="Comic Sans MS" pitchFamily="66" charset="0"/>
              </a:rPr>
              <a:t>Iago</a:t>
            </a:r>
            <a:r>
              <a:rPr lang="en-IE" dirty="0" smtClean="0">
                <a:latin typeface="Comic Sans MS" pitchFamily="66" charset="0"/>
              </a:rPr>
              <a:t> and </a:t>
            </a:r>
            <a:r>
              <a:rPr lang="en-IE" dirty="0" err="1" smtClean="0">
                <a:latin typeface="Comic Sans MS" pitchFamily="66" charset="0"/>
              </a:rPr>
              <a:t>Roderigo</a:t>
            </a:r>
            <a:r>
              <a:rPr lang="en-IE" dirty="0" smtClean="0">
                <a:latin typeface="Comic Sans MS" pitchFamily="66" charset="0"/>
              </a:rPr>
              <a:t> in the opening scene. (P.Q.E 10 sentences +)</a:t>
            </a:r>
          </a:p>
          <a:p>
            <a:pPr marL="514350" indent="-514350">
              <a:buFont typeface="+mj-lt"/>
              <a:buAutoNum type="arabicPeriod"/>
            </a:pPr>
            <a:endParaRPr lang="en-IE" i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dirty="0" smtClean="0">
                <a:latin typeface="Comic Sans MS" pitchFamily="66" charset="0"/>
              </a:rPr>
              <a:t>What props do you need for this scene? What atmosphere do they create? (6+ sentences)</a:t>
            </a:r>
          </a:p>
          <a:p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IE" sz="3800" dirty="0" smtClean="0">
                <a:latin typeface="Arial" pitchFamily="34" charset="0"/>
                <a:cs typeface="Arial" pitchFamily="34" charset="0"/>
              </a:rPr>
              <a:t>Title:  </a:t>
            </a:r>
            <a:r>
              <a:rPr lang="en-IE" sz="3800" dirty="0" smtClean="0">
                <a:latin typeface="Arial" pitchFamily="34" charset="0"/>
                <a:cs typeface="Arial" pitchFamily="34" charset="0"/>
              </a:rPr>
              <a:t>Focusing on the character - Othello</a:t>
            </a:r>
            <a:r>
              <a:rPr lang="en-IE" sz="38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3800" i="1" dirty="0" smtClean="0">
                <a:latin typeface="Arial" pitchFamily="34" charset="0"/>
                <a:cs typeface="Arial" pitchFamily="34" charset="0"/>
              </a:rPr>
            </a:br>
            <a:r>
              <a:rPr lang="en-IE" sz="3800" dirty="0" smtClean="0">
                <a:latin typeface="Arial" pitchFamily="34" charset="0"/>
                <a:cs typeface="Arial" pitchFamily="34" charset="0"/>
              </a:rPr>
              <a:t>L.O</a:t>
            </a:r>
            <a:r>
              <a:rPr lang="en-IE" sz="3800" dirty="0" smtClean="0">
                <a:latin typeface="Arial" pitchFamily="34" charset="0"/>
                <a:cs typeface="Arial" pitchFamily="34" charset="0"/>
              </a:rPr>
              <a:t>: To identify changing character traits</a:t>
            </a:r>
            <a:endParaRPr lang="en-IE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4211960" cy="5517232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schemeClr val="tx1"/>
                </a:solidFill>
                <a:latin typeface="Comic Sans MS" pitchFamily="66" charset="0"/>
              </a:rPr>
              <a:t>Starter</a:t>
            </a:r>
            <a:r>
              <a:rPr lang="en-IE" dirty="0" smtClean="0">
                <a:latin typeface="Comic Sans MS" pitchFamily="66" charset="0"/>
              </a:rPr>
              <a:t>: 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  <a:latin typeface="Comic Sans MS" pitchFamily="66" charset="0"/>
              </a:rPr>
              <a:t>What are your first impressions of Othello?  </a:t>
            </a:r>
          </a:p>
          <a:p>
            <a:pPr algn="l"/>
            <a:endParaRPr lang="en-I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IE" dirty="0" smtClean="0">
                <a:solidFill>
                  <a:schemeClr val="tx1"/>
                </a:solidFill>
                <a:latin typeface="Comic Sans MS" pitchFamily="66" charset="0"/>
              </a:rPr>
              <a:t>Do you like him?  Why/why not?</a:t>
            </a:r>
          </a:p>
          <a:p>
            <a:pPr algn="l"/>
            <a:endParaRPr lang="en-IE" sz="33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0" name="AutoShape 2" descr="https://encrypted-tbn1.gstatic.com/images?q=tbn:ANd9GcSta2tsu83AOD5lpSgEyyidvikqLcNfGmFDT2ZTIzOn3tPmQxSs-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052" name="Picture 4" descr="https://encrypted-tbn1.gstatic.com/images?q=tbn:ANd9GcSta2tsu83AOD5lpSgEyyidvikqLcNfGmFDT2ZTIzOn3tPmQxSs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3483" y="1484784"/>
            <a:ext cx="4150965" cy="4806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IE" sz="3800" dirty="0" smtClean="0">
                <a:solidFill>
                  <a:schemeClr val="bg1"/>
                </a:solidFill>
                <a:latin typeface="Comic Sans MS" pitchFamily="66" charset="0"/>
              </a:rPr>
              <a:t>Key points expanded – in notes copy</a:t>
            </a:r>
            <a:endParaRPr lang="en-IE" sz="3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IE" dirty="0" err="1" smtClean="0">
                <a:latin typeface="Comic Sans MS" pitchFamily="66" charset="0"/>
              </a:rPr>
              <a:t>Iago</a:t>
            </a:r>
            <a:r>
              <a:rPr lang="en-IE" dirty="0" smtClean="0">
                <a:latin typeface="Comic Sans MS" pitchFamily="66" charset="0"/>
              </a:rPr>
              <a:t> tells Othello: </a:t>
            </a:r>
          </a:p>
          <a:p>
            <a:pPr marL="914400" lvl="1" indent="-514350"/>
            <a:r>
              <a:rPr lang="en-IE" dirty="0" smtClean="0">
                <a:latin typeface="Comic Sans MS" pitchFamily="66" charset="0"/>
              </a:rPr>
              <a:t>That </a:t>
            </a:r>
            <a:r>
              <a:rPr lang="en-IE" dirty="0" err="1" smtClean="0">
                <a:latin typeface="Comic Sans MS" pitchFamily="66" charset="0"/>
              </a:rPr>
              <a:t>Roderigo</a:t>
            </a:r>
            <a:r>
              <a:rPr lang="en-IE" dirty="0" smtClean="0">
                <a:latin typeface="Comic Sans MS" pitchFamily="66" charset="0"/>
              </a:rPr>
              <a:t> has been saying unpleasant things about him</a:t>
            </a:r>
          </a:p>
          <a:p>
            <a:pPr marL="914400" lvl="1" indent="-514350"/>
            <a:r>
              <a:rPr lang="en-IE" dirty="0" smtClean="0">
                <a:latin typeface="Comic Sans MS" pitchFamily="66" charset="0"/>
              </a:rPr>
              <a:t>That </a:t>
            </a:r>
            <a:r>
              <a:rPr lang="en-IE" dirty="0" err="1" smtClean="0">
                <a:latin typeface="Comic Sans MS" pitchFamily="66" charset="0"/>
              </a:rPr>
              <a:t>Brabantio</a:t>
            </a:r>
            <a:r>
              <a:rPr lang="en-IE" dirty="0" smtClean="0">
                <a:latin typeface="Comic Sans MS" pitchFamily="66" charset="0"/>
              </a:rPr>
              <a:t> now knows of his marriage to Desdemona</a:t>
            </a:r>
          </a:p>
          <a:p>
            <a:pPr marL="514350" indent="-514350"/>
            <a:r>
              <a:rPr lang="en-IE" dirty="0" smtClean="0">
                <a:latin typeface="Comic Sans MS" pitchFamily="66" charset="0"/>
              </a:rPr>
              <a:t>Othello says:</a:t>
            </a:r>
          </a:p>
          <a:p>
            <a:pPr marL="914400" lvl="1" indent="-514350"/>
            <a:r>
              <a:rPr lang="en-IE" dirty="0" smtClean="0">
                <a:latin typeface="Comic Sans MS" pitchFamily="66" charset="0"/>
              </a:rPr>
              <a:t>Nothing to be ashamed of</a:t>
            </a:r>
          </a:p>
          <a:p>
            <a:pPr marL="914400" lvl="1" indent="-514350"/>
            <a:r>
              <a:rPr lang="en-IE" dirty="0" smtClean="0">
                <a:latin typeface="Comic Sans MS" pitchFamily="66" charset="0"/>
              </a:rPr>
              <a:t>His good character will ensure that the senator cannot harm him</a:t>
            </a:r>
          </a:p>
          <a:p>
            <a:pPr marL="914400" lvl="1" indent="-514350"/>
            <a:endParaRPr lang="en-IE" dirty="0" smtClean="0">
              <a:latin typeface="Comic Sans MS" pitchFamily="66" charset="0"/>
            </a:endParaRPr>
          </a:p>
          <a:p>
            <a:pPr marL="914400" lvl="1" indent="-514350">
              <a:buNone/>
            </a:pPr>
            <a:endParaRPr lang="en-IE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IE" sz="3800" dirty="0" smtClean="0">
                <a:latin typeface="Arial" pitchFamily="34" charset="0"/>
                <a:cs typeface="Arial" pitchFamily="34" charset="0"/>
              </a:rPr>
              <a:t>Title:  </a:t>
            </a:r>
            <a:r>
              <a:rPr lang="en-IE" sz="3800" i="1" dirty="0" smtClean="0">
                <a:latin typeface="Arial" pitchFamily="34" charset="0"/>
                <a:cs typeface="Arial" pitchFamily="34" charset="0"/>
              </a:rPr>
              <a:t>Othello</a:t>
            </a:r>
            <a:r>
              <a:rPr lang="en-IE" sz="3800" dirty="0" smtClean="0">
                <a:latin typeface="Arial" pitchFamily="34" charset="0"/>
                <a:cs typeface="Arial" pitchFamily="34" charset="0"/>
              </a:rPr>
              <a:t>: Act 1 Sc 2</a:t>
            </a:r>
            <a:br>
              <a:rPr lang="en-IE" sz="3800" dirty="0" smtClean="0">
                <a:latin typeface="Arial" pitchFamily="34" charset="0"/>
                <a:cs typeface="Arial" pitchFamily="34" charset="0"/>
              </a:rPr>
            </a:br>
            <a:r>
              <a:rPr lang="en-IE" sz="3800" dirty="0" smtClean="0">
                <a:latin typeface="Arial" pitchFamily="34" charset="0"/>
                <a:cs typeface="Arial" pitchFamily="34" charset="0"/>
              </a:rPr>
              <a:t>L.O: To identify changing character traits</a:t>
            </a:r>
            <a:endParaRPr lang="en-IE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4211960" cy="5517232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schemeClr val="tx1"/>
                </a:solidFill>
                <a:latin typeface="Comic Sans MS" pitchFamily="66" charset="0"/>
              </a:rPr>
              <a:t>Plenary</a:t>
            </a:r>
            <a:r>
              <a:rPr lang="en-IE" dirty="0" smtClean="0">
                <a:latin typeface="Comic Sans MS" pitchFamily="66" charset="0"/>
              </a:rPr>
              <a:t>: 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  <a:latin typeface="Comic Sans MS" pitchFamily="66" charset="0"/>
              </a:rPr>
              <a:t>How will you expect Othello to behave in scene 3?  </a:t>
            </a:r>
          </a:p>
          <a:p>
            <a:pPr algn="l"/>
            <a:endParaRPr lang="en-I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IE" dirty="0" smtClean="0">
                <a:solidFill>
                  <a:schemeClr val="tx1"/>
                </a:solidFill>
                <a:latin typeface="Comic Sans MS" pitchFamily="66" charset="0"/>
              </a:rPr>
              <a:t>Which character is the most entertaining?  </a:t>
            </a:r>
            <a:r>
              <a:rPr lang="en-IE" smtClean="0">
                <a:solidFill>
                  <a:schemeClr val="tx1"/>
                </a:solidFill>
                <a:latin typeface="Comic Sans MS" pitchFamily="66" charset="0"/>
              </a:rPr>
              <a:t>Why/how?</a:t>
            </a:r>
            <a:endParaRPr lang="en-I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E" sz="33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0" name="AutoShape 2" descr="https://encrypted-tbn1.gstatic.com/images?q=tbn:ANd9GcSta2tsu83AOD5lpSgEyyidvikqLcNfGmFDT2ZTIzOn3tPmQxSs-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052" name="Picture 4" descr="https://encrypted-tbn1.gstatic.com/images?q=tbn:ANd9GcSta2tsu83AOD5lpSgEyyidvikqLcNfGmFDT2ZTIzOn3tPmQxSs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3483" y="1484784"/>
            <a:ext cx="4150965" cy="4806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Title:  Othello: Act 1 Sc 2 L.O: To identify changing character traits</vt:lpstr>
      <vt:lpstr>Let’s Read!</vt:lpstr>
      <vt:lpstr>Key points: Expand – in notes copy</vt:lpstr>
      <vt:lpstr>PowerPoint Presentation</vt:lpstr>
      <vt:lpstr>Homework – in notes copy</vt:lpstr>
      <vt:lpstr>Title:  Focusing on the character - Othello L.O: To identify changing character traits</vt:lpstr>
      <vt:lpstr>Key points expanded – in notes copy</vt:lpstr>
      <vt:lpstr>PowerPoint Presentation</vt:lpstr>
      <vt:lpstr>Title:  Othello: Act 1 Sc 2 L.O: To identify changing character traits</vt:lpstr>
      <vt:lpstr>Homework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Othello: Act 1 Sc 1</dc:title>
  <dc:creator>Louise Lenihan</dc:creator>
  <cp:lastModifiedBy>Room2</cp:lastModifiedBy>
  <cp:revision>24</cp:revision>
  <dcterms:created xsi:type="dcterms:W3CDTF">2013-09-01T13:19:39Z</dcterms:created>
  <dcterms:modified xsi:type="dcterms:W3CDTF">2013-09-06T09:11:48Z</dcterms:modified>
</cp:coreProperties>
</file>